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70" r:id="rId4"/>
    <p:sldId id="263" r:id="rId5"/>
    <p:sldId id="267" r:id="rId6"/>
    <p:sldId id="264" r:id="rId7"/>
    <p:sldId id="275" r:id="rId8"/>
    <p:sldId id="273" r:id="rId9"/>
    <p:sldId id="278" r:id="rId10"/>
    <p:sldId id="271" r:id="rId1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el Lanz" initials="ML" lastIdx="1" clrIdx="0">
    <p:extLst>
      <p:ext uri="{19B8F6BF-5375-455C-9EA6-DF929625EA0E}">
        <p15:presenceInfo xmlns:p15="http://schemas.microsoft.com/office/powerpoint/2012/main" userId="S::mala@procentric.ch::f9ae5a62-3583-4160-bece-24b7aee611c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17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33606-6E6E-5E47-ACE6-A721EFC23C23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D9039F-F824-2146-9F9B-868475943B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21048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DAAF2-29DA-DB48-A35D-E7EE89325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C90BC5-0D78-264E-BCB9-BD3C6F863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CA8E9-13D5-B54D-999E-73D896047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1617-EF27-4643-95AC-4E8694D0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247F2-0765-354C-B087-B4D57A8F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9424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CE10-0E46-984A-831A-31045D55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16802-A779-3749-ACBF-6A2317579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9BDB3-FD9E-184F-AEE6-045714FD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D174B-8A36-5E40-8E40-B39296CA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5E561-0639-6C4B-901F-1DA9F4E6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798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F6474-71FF-BC4C-9A45-EDAC789308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8410C-6825-CA47-BD67-AC352DA14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812F3-B64C-504B-B601-13242564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644DC-F2C6-644B-ADB5-772FE4D6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A4032-D8EA-B54E-B0FB-4A4C69B68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9841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2F29-E509-6644-AA3D-9121AB7D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8AAC7-1292-1941-8E1B-CB8F51B15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475C2-AC79-FA40-BCF8-D4617900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A7380-3C4A-1C40-BB50-A209BBC9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7924E-CB30-4E46-9375-E0E9FFCA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997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FDA9-C062-A048-A655-7DEB7A98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5F59F-EBA3-7C40-9676-C15863B15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DA197-91C5-C146-8844-DCEBE770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FAD5A-7B21-4E4F-A935-B728CA719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7C200-2F8A-B243-AAF7-1E149E46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230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4454-54B0-EB44-9D17-10BE997E4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1410A-53DD-A24B-97A2-DB838313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EAFFF-0ADE-CB46-A3F6-2402001D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AB2A9-50D3-9847-935A-F467A74F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5FE01-6F12-D241-BD28-64F0930A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D7543-32AA-6F41-9EE7-3CDAA56D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2739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05597-1DF4-B34C-8D3A-CC9F7646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56E2B-A127-644F-92E0-E2661EC0B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2A173-D5E5-704A-A406-E450E46DC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AC07F-108C-2A49-A316-89FD46255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815A2D-5A0D-4A4E-8227-947BDA7C6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EDBDF3-14A1-BF4D-B8F8-19E749090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29AF0-17A1-2546-8B91-69E9FC026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4DFD9-15B2-1140-A925-425CF5B9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037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C4E93-29EF-2543-96E1-DB43FA7A5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694F8F-8A7E-9149-8C4A-4D65644D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4D9B2-7CD2-E34E-A384-1CCD492C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6E58BE-B1C0-4B46-A5B3-A184CBCE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469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D0286F-1F77-A54B-BFAD-82B0F7076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D2464B-5661-E640-9437-1AB1C085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729D3-377D-6F44-AF42-FD60A658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2409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D923A-B1DD-EE40-A3E8-308B8329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58960-6A33-2A4D-8007-04C5CC18A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04D2A-7DF6-BF44-AF02-A8372796A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784AA-B804-ED49-82C7-1B30390AB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0D347-CE4A-0247-8F1B-70F69E12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4F6CD-547A-7440-AADA-31BF1621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3801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F4A1-1298-9C4B-A68D-F3BE7742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4DFAEA-4297-B14F-A4A9-47DC86DE1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5DFC5-DD88-0047-BFAD-A40409DF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96CD5-A816-DB47-B5CF-A4306437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B4607-2374-8A40-8B47-C397B9D14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F917B-644C-4441-A91F-C131E94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3784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FCFC9-A455-4844-A56C-D038486AF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6F5BF-1BB3-3044-9263-2836C61E9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04C9A-3379-5F42-96EB-6345EDD5D6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2E602-90A4-1A47-8699-20FC7F001FF9}" type="datetimeFigureOut">
              <a:rPr lang="en-CH" smtClean="0"/>
              <a:t>29.09.21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DC9BB-A743-4F4E-8075-4803CF566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1AF06-6926-CD44-A0DB-A9FB5D466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65350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CE7984-0937-604F-989D-9092794405F9}"/>
              </a:ext>
            </a:extLst>
          </p:cNvPr>
          <p:cNvSpPr/>
          <p:nvPr/>
        </p:nvSpPr>
        <p:spPr>
          <a:xfrm>
            <a:off x="0" y="3701254"/>
            <a:ext cx="5354320" cy="14457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E204F-D6C4-3B47-9112-D3B262A1D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76" y="3597177"/>
            <a:ext cx="6096000" cy="1445740"/>
          </a:xfrm>
        </p:spPr>
        <p:txBody>
          <a:bodyPr>
            <a:normAutofit/>
          </a:bodyPr>
          <a:lstStyle/>
          <a:p>
            <a:pPr algn="l"/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2491" y="5952539"/>
            <a:ext cx="3663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</p:spTree>
    <p:extLst>
      <p:ext uri="{BB962C8B-B14F-4D97-AF65-F5344CB8AC3E}">
        <p14:creationId xmlns:p14="http://schemas.microsoft.com/office/powerpoint/2010/main" val="3583458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1689" y="5952539"/>
            <a:ext cx="3664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F7A47-046F-194B-9E39-3A7E474BBB46}"/>
              </a:ext>
            </a:extLst>
          </p:cNvPr>
          <p:cNvSpPr txBox="1"/>
          <p:nvPr/>
        </p:nvSpPr>
        <p:spPr>
          <a:xfrm>
            <a:off x="917489" y="1024645"/>
            <a:ext cx="3096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12D923-E0E2-0046-9153-76CF07A2590C}"/>
              </a:ext>
            </a:extLst>
          </p:cNvPr>
          <p:cNvSpPr txBox="1"/>
          <p:nvPr/>
        </p:nvSpPr>
        <p:spPr>
          <a:xfrm>
            <a:off x="917489" y="2521059"/>
            <a:ext cx="52638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eigr.io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github.com/eigr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@eigr_io</a:t>
            </a:r>
            <a:endParaRPr lang="en-GB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EAD88E-9DC3-AE44-8FBB-DE6B35F701E1}"/>
              </a:ext>
            </a:extLst>
          </p:cNvPr>
          <p:cNvSpPr txBox="1">
            <a:spLocks/>
          </p:cNvSpPr>
          <p:nvPr/>
        </p:nvSpPr>
        <p:spPr>
          <a:xfrm>
            <a:off x="885116" y="5078642"/>
            <a:ext cx="10592458" cy="426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  <a:t>❤️ 🙌 thanks to all contributors and supporters:</a:t>
            </a: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Adriano Santos, Alain-Michel Chomnoue Nghemning, GratefulTony, Guy Youansi, Weslei Juan Moser Pereira, </a:t>
            </a:r>
            <a:b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Jonathan Nagy, Peter Vlugter, Ursula </a:t>
            </a:r>
            <a:r>
              <a:rPr lang="en-GB" sz="1000" dirty="0" err="1">
                <a:latin typeface="Roboto" panose="02000000000000000000" pitchFamily="2" charset="0"/>
                <a:ea typeface="Roboto" panose="02000000000000000000" pitchFamily="2" charset="0"/>
              </a:rPr>
              <a:t>Hitz</a:t>
            </a: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, Vladimir </a:t>
            </a:r>
            <a:r>
              <a:rPr lang="en-GB" sz="1000" dirty="0" err="1">
                <a:latin typeface="Roboto" panose="02000000000000000000" pitchFamily="2" charset="0"/>
                <a:ea typeface="Roboto" panose="02000000000000000000" pitchFamily="2" charset="0"/>
              </a:rPr>
              <a:t>Korenev</a:t>
            </a: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, Viktor Klang, Simon </a:t>
            </a:r>
            <a:r>
              <a:rPr lang="en-GB" sz="1000" dirty="0" err="1">
                <a:latin typeface="Roboto" panose="02000000000000000000" pitchFamily="2" charset="0"/>
                <a:ea typeface="Roboto" panose="02000000000000000000" pitchFamily="2" charset="0"/>
              </a:rPr>
              <a:t>Thörnqvist</a:t>
            </a: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, Cloudstate.io and many more…</a:t>
            </a:r>
            <a:endParaRPr lang="en-CH" sz="1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4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5309"/>
            <a:ext cx="10357022" cy="202166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igr.io – Eigr Functions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 Serverless Runtime on the BEAM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Inversion of State, a Protocol, being Polyglot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827478" y="148409"/>
            <a:ext cx="2682470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6F5BE2-CE4B-CA4E-BDE1-3BB69D37E68E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97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Serverless Runtime 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that enables General Purpose Applications to be built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Open Source Project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Bases on a concept of another open source project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Inactive at the moment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Implementation of a </a:t>
            </a:r>
            <a:r>
              <a:rPr lang="en-CH" i="1" dirty="0">
                <a:latin typeface="Roboto" panose="02000000000000000000" pitchFamily="2" charset="0"/>
                <a:ea typeface="Roboto" panose="02000000000000000000" pitchFamily="2" charset="0"/>
              </a:rPr>
              <a:t>Cloudstate 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Based on a Protocol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Polyglot SDKs</a:t>
            </a:r>
          </a:p>
          <a:p>
            <a:endParaRPr lang="en-CH" i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8551922" y="634606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Eigr Functions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06484-C2A1-C642-A042-CBA1A254C4DD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620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2A74E8A-EE4A-9446-92E6-975CBEAA387A}"/>
              </a:ext>
            </a:extLst>
          </p:cNvPr>
          <p:cNvSpPr txBox="1">
            <a:spLocks/>
          </p:cNvSpPr>
          <p:nvPr/>
        </p:nvSpPr>
        <p:spPr>
          <a:xfrm>
            <a:off x="838200" y="1839209"/>
            <a:ext cx="5163026" cy="4044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Service Proxy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with managed State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Cloud Native deployment (k8s)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Protocol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gRPC based, with a spec and a TCK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SDKs in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JavaScript, Python, Kotlin, Java,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Go, C#, Dart, Elixir, …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CH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… and it runs on the BEAM :)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6D54E367-BD8E-FE41-8773-74D0A7BDEFD3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9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F1499DE-D9C0-1F40-B0FF-7BF910DBC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83660" y="1114397"/>
            <a:ext cx="5163026" cy="4616460"/>
          </a:xfrm>
        </p:spPr>
      </p:pic>
    </p:spTree>
    <p:extLst>
      <p:ext uri="{BB962C8B-B14F-4D97-AF65-F5344CB8AC3E}">
        <p14:creationId xmlns:p14="http://schemas.microsoft.com/office/powerpoint/2010/main" val="2337998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“Message IN, Message OUT”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igr/massa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Implemented in Elixir </a:t>
            </a:r>
          </a:p>
          <a:p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Kubernetes Operator</a:t>
            </a:r>
          </a:p>
          <a:p>
            <a:pPr lvl="1"/>
            <a:r>
              <a:rPr lang="de-CH" dirty="0" err="1">
                <a:latin typeface="Roboto" panose="02000000000000000000" pitchFamily="2" charset="0"/>
                <a:ea typeface="Roboto" panose="02000000000000000000" pitchFamily="2" charset="0"/>
              </a:rPr>
              <a:t>Sidecar</a:t>
            </a:r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-Proxy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62D075-0618-784F-B980-CD46357F396A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90D99BCE-460D-994D-9EEE-271801F9A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992" y="3513994"/>
            <a:ext cx="4905388" cy="2099310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99F7344-5B1C-9D4E-AE06-CFC65D43D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874" y="1890346"/>
            <a:ext cx="4056448" cy="60571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375B14-A124-5D4A-9579-34B0F196BD4E}"/>
              </a:ext>
            </a:extLst>
          </p:cNvPr>
          <p:cNvCxnSpPr>
            <a:cxnSpLocks/>
          </p:cNvCxnSpPr>
          <p:nvPr/>
        </p:nvCxnSpPr>
        <p:spPr>
          <a:xfrm flipH="1">
            <a:off x="6652260" y="2496060"/>
            <a:ext cx="1657350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D32598-AD2F-A34A-828D-99061A23E798}"/>
              </a:ext>
            </a:extLst>
          </p:cNvPr>
          <p:cNvCxnSpPr>
            <a:cxnSpLocks/>
          </p:cNvCxnSpPr>
          <p:nvPr/>
        </p:nvCxnSpPr>
        <p:spPr>
          <a:xfrm>
            <a:off x="9635490" y="2496060"/>
            <a:ext cx="1578331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39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4613031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FaaS is usually stateless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is brought to the function.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Model to choose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Action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Eventsourcing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Value Entity (CRUD)</a:t>
            </a: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Inversion of State</a:t>
            </a:r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A0C0799F-FEEA-304F-B6EA-8E4FF2C9E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89" y="1883398"/>
            <a:ext cx="5076794" cy="30850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6B0D4E-A8B0-EC45-B1F4-4CB650AD2FA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9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Eigr Functions implements the Cloudstate Protocol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Abstracts State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defines these State Models in *.proto files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based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based on HTTP/2 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nables Streaming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Protocol spec defined in *.proto (protocol buffer)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Technology Compatibility Kit (TCK)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ensures proxy and SDKs </a:t>
            </a:r>
            <a:r>
              <a:rPr lang="en-GB" dirty="0" err="1">
                <a:latin typeface="Roboto" panose="02000000000000000000" pitchFamily="2" charset="0"/>
                <a:ea typeface="Roboto" panose="02000000000000000000" pitchFamily="2" charset="0"/>
              </a:rPr>
              <a:t>compatiblity</a:t>
            </a:r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A Protocol to use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5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SDK support for all gRPC enabled languages possible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compiler available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JavaScript, Java and Go with 100% TCK coverage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Python, Kotlin, Java, Go, C#, Dart, Elixir with at least Support for Eventsourcing</a:t>
            </a: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73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 in Elixir (eigr/massa)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Reflection ☑️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Discovery and Action Protocol ☑️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Next Challenges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 State Models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CRDT, Eventsourcing, CRUD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and Improve SDKs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cus on JS, Java, Python and Go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the TCK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672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6998</TotalTime>
  <Words>573</Words>
  <Application>Microsoft Macintosh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eigr.io – A Serverless Runtime on the BEAM</vt:lpstr>
      <vt:lpstr>Agenda</vt:lpstr>
      <vt:lpstr>Eigr Functions</vt:lpstr>
      <vt:lpstr>Highlights</vt:lpstr>
      <vt:lpstr>Service Proxy</vt:lpstr>
      <vt:lpstr>Inversion of State</vt:lpstr>
      <vt:lpstr>A Protocol to use</vt:lpstr>
      <vt:lpstr>Polyglot Programming Model</vt:lpstr>
      <vt:lpstr>Current State &amp; Challenges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eigr.io – A Serverless Runtime on the BEAM</dc:title>
  <dc:creator>Marcel Lanz</dc:creator>
  <cp:lastModifiedBy>Marcel Lanz</cp:lastModifiedBy>
  <cp:revision>154</cp:revision>
  <dcterms:created xsi:type="dcterms:W3CDTF">2021-08-08T14:19:43Z</dcterms:created>
  <dcterms:modified xsi:type="dcterms:W3CDTF">2021-09-29T17:04:34Z</dcterms:modified>
</cp:coreProperties>
</file>

<file path=docProps/thumbnail.jpeg>
</file>